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62" d="100"/>
          <a:sy n="62" d="100"/>
        </p:scale>
        <p:origin x="6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riangle"/>
          <p:cNvSpPr/>
          <p:nvPr/>
        </p:nvSpPr>
        <p:spPr>
          <a:xfrm rot="10800000" flipH="1">
            <a:off x="2728" y="-9972"/>
            <a:ext cx="19285025" cy="192850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3" name="ESS_PRINCIPAL.png" descr="ESS_PRINCIP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147" y="536674"/>
            <a:ext cx="4003469" cy="535582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itle Text"/>
          <p:cNvSpPr txBox="1">
            <a:spLocks noGrp="1"/>
          </p:cNvSpPr>
          <p:nvPr>
            <p:ph type="title"/>
          </p:nvPr>
        </p:nvSpPr>
        <p:spPr>
          <a:xfrm>
            <a:off x="16415494" y="6121400"/>
            <a:ext cx="4735910" cy="4648200"/>
          </a:xfrm>
          <a:prstGeom prst="rect">
            <a:avLst/>
          </a:prstGeom>
        </p:spPr>
        <p:txBody>
          <a:bodyPr anchor="b"/>
          <a:lstStyle>
            <a:lvl1pPr algn="l">
              <a:defRPr spc="0"/>
            </a:lvl1pPr>
          </a:lstStyle>
          <a:p>
            <a:r>
              <a:t>Title Text</a:t>
            </a:r>
          </a:p>
        </p:txBody>
      </p:sp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415494" y="11176000"/>
            <a:ext cx="4735910" cy="203869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1pPr>
            <a:lvl2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2pPr>
            <a:lvl3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3pPr>
            <a:lvl4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4pPr>
            <a:lvl5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49823" y="130810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riangle"/>
          <p:cNvSpPr/>
          <p:nvPr/>
        </p:nvSpPr>
        <p:spPr>
          <a:xfrm rot="12480000" flipH="1">
            <a:off x="-1017098" y="-1423939"/>
            <a:ext cx="10314528" cy="8973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8D10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</p:spPr>
        <p:txBody>
          <a:bodyPr/>
          <a:lstStyle>
            <a:lvl1pPr algn="l">
              <a:defRPr sz="8400" spc="0"/>
            </a:lvl1pPr>
          </a:lstStyle>
          <a:p>
            <a:r>
              <a:t>Title Text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SzTx/>
              <a:buNone/>
            </a:lvl1pPr>
            <a:lvl2pPr marL="0" indent="0">
              <a:lnSpc>
                <a:spcPct val="130000"/>
              </a:lnSpc>
              <a:buSzTx/>
              <a:buNone/>
            </a:lvl2pPr>
            <a:lvl3pPr marL="0" indent="0">
              <a:lnSpc>
                <a:spcPct val="130000"/>
              </a:lnSpc>
              <a:buSzTx/>
              <a:buNone/>
            </a:lvl3pPr>
            <a:lvl4pPr marL="0" indent="0">
              <a:lnSpc>
                <a:spcPct val="130000"/>
              </a:lnSpc>
              <a:buSzTx/>
              <a:buNone/>
            </a:lvl4pPr>
            <a:lvl5pPr marL="0" indent="0">
              <a:lnSpc>
                <a:spcPct val="130000"/>
              </a:lnSpc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33823" y="131699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5" name="ESS_PRINCIPAL.png" descr="ESS_PRINCIP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1014" y="1230809"/>
            <a:ext cx="4003469" cy="5355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SzTx/>
              <a:buNone/>
            </a:lvl1pPr>
            <a:lvl2pPr marL="0" indent="0">
              <a:lnSpc>
                <a:spcPct val="130000"/>
              </a:lnSpc>
              <a:buSzTx/>
              <a:buNone/>
            </a:lvl2pPr>
            <a:lvl3pPr marL="0" indent="0">
              <a:lnSpc>
                <a:spcPct val="130000"/>
              </a:lnSpc>
              <a:buSzTx/>
              <a:buNone/>
            </a:lvl3pPr>
            <a:lvl4pPr marL="0" indent="0">
              <a:lnSpc>
                <a:spcPct val="130000"/>
              </a:lnSpc>
              <a:buSzTx/>
              <a:buNone/>
            </a:lvl4pPr>
            <a:lvl5pPr marL="0" indent="0">
              <a:lnSpc>
                <a:spcPct val="130000"/>
              </a:lnSpc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43" name="ESS_PRINCIPAL.png" descr="ESS_PRINCIP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1014" y="1230809"/>
            <a:ext cx="4003469" cy="535582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33823" y="131699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Image"/>
          <p:cNvSpPr>
            <a:spLocks noGrp="1"/>
          </p:cNvSpPr>
          <p:nvPr>
            <p:ph type="pic" idx="13"/>
          </p:nvPr>
        </p:nvSpPr>
        <p:spPr>
          <a:xfrm>
            <a:off x="3124200" y="1777999"/>
            <a:ext cx="18135600" cy="1209669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29271" y="11442700"/>
            <a:ext cx="22216017" cy="15875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1pPr>
            <a:lvl2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2pPr>
            <a:lvl3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3pPr>
            <a:lvl4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4pPr>
            <a:lvl5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33823" y="131699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4" name="ESS_PRINCIPAL.png" descr="ESS_PRINCIP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1014" y="1230809"/>
            <a:ext cx="4003469" cy="5355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riangle"/>
          <p:cNvSpPr/>
          <p:nvPr/>
        </p:nvSpPr>
        <p:spPr>
          <a:xfrm rot="12480000" flipH="1">
            <a:off x="-1017098" y="-1423939"/>
            <a:ext cx="10314528" cy="8973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8D10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2" name="Title Text"/>
          <p:cNvSpPr txBox="1">
            <a:spLocks noGrp="1"/>
          </p:cNvSpPr>
          <p:nvPr>
            <p:ph type="title"/>
          </p:nvPr>
        </p:nvSpPr>
        <p:spPr>
          <a:xfrm>
            <a:off x="1699676" y="371803"/>
            <a:ext cx="20984648" cy="2286001"/>
          </a:xfrm>
          <a:prstGeom prst="rect">
            <a:avLst/>
          </a:prstGeom>
        </p:spPr>
        <p:txBody>
          <a:bodyPr anchor="b"/>
          <a:lstStyle>
            <a:lvl1pPr algn="l">
              <a:defRPr sz="8400" spc="0"/>
            </a:lvl1pPr>
          </a:lstStyle>
          <a:p>
            <a:r>
              <a:t>Title Text</a:t>
            </a:r>
          </a:p>
        </p:txBody>
      </p:sp>
      <p:sp>
        <p:nvSpPr>
          <p:cNvPr id="63" name="anatomy-biology-bones-2672630.jpg"/>
          <p:cNvSpPr>
            <a:spLocks noGrp="1"/>
          </p:cNvSpPr>
          <p:nvPr>
            <p:ph type="pic" idx="13"/>
          </p:nvPr>
        </p:nvSpPr>
        <p:spPr>
          <a:xfrm>
            <a:off x="13165980" y="749739"/>
            <a:ext cx="9525001" cy="1427987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648450"/>
            <a:ext cx="10223500" cy="492660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1pPr>
            <a:lvl2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2pPr>
            <a:lvl3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3pPr>
            <a:lvl4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4pPr>
            <a:lvl5pPr marL="0" indent="0">
              <a:lnSpc>
                <a:spcPct val="130000"/>
              </a:lnSpc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33823" y="131699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6" name="ESS_PRINCIPAL.png" descr="ESS_PRINCIP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1014" y="1230809"/>
            <a:ext cx="4003469" cy="5355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33823" y="131699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74" name="Image"/>
          <p:cNvSpPr>
            <a:spLocks noGrp="1"/>
          </p:cNvSpPr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5" name="Image"/>
          <p:cNvSpPr>
            <a:spLocks noGrp="1"/>
          </p:cNvSpPr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6" name="Image"/>
          <p:cNvSpPr>
            <a:spLocks noGrp="1"/>
          </p:cNvSpPr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33823" y="13169900"/>
            <a:ext cx="271654" cy="317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84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4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200" i="1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85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0599"/>
            <a:ext cx="19621500" cy="8382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</a:lvl1pPr>
          </a:lstStyle>
          <a:p>
            <a:r>
              <a:t>“Type a quote here.” 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D1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S_PRINCIPAL.png" descr="ESS_PRINCIPAL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7147" y="536674"/>
            <a:ext cx="4003469" cy="535582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689100" y="57150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71923" y="13169900"/>
            <a:ext cx="271654" cy="3175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1pPr>
      <a:lvl2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2pPr>
      <a:lvl3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3pPr>
      <a:lvl4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4pPr>
      <a:lvl5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5pPr>
      <a:lvl6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6pPr>
      <a:lvl7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7pPr>
      <a:lvl8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8pPr>
      <a:lvl9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1119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9pPr>
    </p:titleStyle>
    <p:bodyStyle>
      <a:lvl1pPr marL="635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1pPr>
      <a:lvl2pPr marL="1270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2pPr>
      <a:lvl3pPr marL="1905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3pPr>
      <a:lvl4pPr marL="2540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4pPr>
      <a:lvl5pPr marL="3175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5pPr>
      <a:lvl6pPr marL="3810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6pPr>
      <a:lvl7pPr marL="4445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7pPr>
      <a:lvl8pPr marL="5080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8pPr>
      <a:lvl9pPr marL="5715000" marR="0" indent="-635000" algn="l" defTabSz="825500" rtl="0" latinLnBrk="0">
        <a:lnSpc>
          <a:spcPct val="150000"/>
        </a:lnSpc>
        <a:spcBef>
          <a:spcPts val="40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333333"/>
          </a:solidFill>
          <a:uFillTx/>
          <a:latin typeface="+mn-lt"/>
          <a:ea typeface="+mn-ea"/>
          <a:cs typeface="+mn-cs"/>
          <a:sym typeface="Porto Sans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orto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riangle"/>
          <p:cNvSpPr/>
          <p:nvPr/>
        </p:nvSpPr>
        <p:spPr>
          <a:xfrm rot="10800000" flipH="1">
            <a:off x="2728" y="-9972"/>
            <a:ext cx="19285025" cy="192850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95" name="ESS_PRINCIPAL.png" descr="ESS_PRINCIP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147" y="536674"/>
            <a:ext cx="4003469" cy="535582"/>
          </a:xfrm>
          <a:prstGeom prst="rect">
            <a:avLst/>
          </a:prstGeom>
          <a:ln w="12700">
            <a:miter lim="400000"/>
          </a:ln>
        </p:spPr>
      </p:pic>
      <p:sp>
        <p:nvSpPr>
          <p:cNvPr id="96" name="Título"/>
          <p:cNvSpPr txBox="1">
            <a:spLocks noGrp="1"/>
          </p:cNvSpPr>
          <p:nvPr>
            <p:ph type="ctrTitle"/>
          </p:nvPr>
        </p:nvSpPr>
        <p:spPr>
          <a:xfrm>
            <a:off x="16135250" y="5848350"/>
            <a:ext cx="7702650" cy="4648200"/>
          </a:xfrm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97" name="Subtítulo"/>
          <p:cNvSpPr txBox="1">
            <a:spLocks noGrp="1"/>
          </p:cNvSpPr>
          <p:nvPr>
            <p:ph type="subTitle" sz="quarter" idx="1"/>
          </p:nvPr>
        </p:nvSpPr>
        <p:spPr>
          <a:xfrm>
            <a:off x="16135250" y="10623550"/>
            <a:ext cx="7702650" cy="1587500"/>
          </a:xfrm>
          <a:prstGeom prst="rect">
            <a:avLst/>
          </a:prstGeom>
        </p:spPr>
        <p:txBody>
          <a:bodyPr/>
          <a:lstStyle>
            <a:lvl1pPr>
              <a:defRPr sz="420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Subtítulo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Índic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Índice</a:t>
            </a:r>
          </a:p>
        </p:txBody>
      </p:sp>
      <p:sp>
        <p:nvSpPr>
          <p:cNvPr id="100" name="Neste diapositivo, deverá ser utilizada uma lista numerada;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889000" indent="-889000">
              <a:buSzPct val="100000"/>
              <a:buAutoNum type="arabicPeriod"/>
            </a:pPr>
            <a:r>
              <a:t>Neste diapositivo, deverá ser utilizada uma lista numerada;</a:t>
            </a:r>
          </a:p>
          <a:p>
            <a:pPr marL="889000" indent="-889000">
              <a:buSzPct val="100000"/>
              <a:buAutoNum type="arabicPeriod"/>
            </a:pPr>
            <a:r>
              <a:t>Devem ser listados todos os títulos de secção utilizados ao longo da apresentação;</a:t>
            </a:r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65027" y="13169900"/>
            <a:ext cx="209246" cy="3175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02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ítulo de Secçã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Secção</a:t>
            </a:r>
          </a:p>
        </p:txBody>
      </p:sp>
      <p:sp>
        <p:nvSpPr>
          <p:cNvPr id="106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  <p:sp>
        <p:nvSpPr>
          <p:cNvPr id="6" name="Slide Number">
            <a:extLst>
              <a:ext uri="{FF2B5EF4-FFF2-40B4-BE49-F238E27FC236}">
                <a16:creationId xmlns:a16="http://schemas.microsoft.com/office/drawing/2014/main" id="{AABE3179-0E1F-184F-9CBC-FF7E89E95301}"/>
              </a:ext>
            </a:extLst>
          </p:cNvPr>
          <p:cNvSpPr txBox="1">
            <a:spLocks/>
          </p:cNvSpPr>
          <p:nvPr/>
        </p:nvSpPr>
        <p:spPr>
          <a:xfrm>
            <a:off x="23765027" y="13169900"/>
            <a:ext cx="209246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orto Sans Light"/>
                <a:ea typeface="Porto Sans Light"/>
                <a:cs typeface="Porto Sans Light"/>
                <a:sym typeface="Porto Sans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PT" smtClean="0"/>
              <a:pPr/>
              <a:t>3</a:t>
            </a:fld>
            <a:endParaRPr lang="en-PT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109" name="Os diapositivos textuais devem ser ordenados por tópicos, com pouco texto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Os diapositivos textuais devem ser ordenados por tópicos, com pouco texto.</a:t>
            </a:r>
          </a:p>
          <a:p>
            <a:r>
              <a:t>Não é aconselhável a utilização de </a:t>
            </a:r>
            <a:r>
              <a:rPr i="1"/>
              <a:t>bulllet points</a:t>
            </a:r>
            <a:r>
              <a:t>, </a:t>
            </a:r>
            <a:r>
              <a:rPr i="1"/>
              <a:t> </a:t>
            </a:r>
            <a:r>
              <a:t>as configurações do corpo de texto estão preparadas para dispor a informação de forma sintética e inteligível.</a:t>
            </a:r>
          </a:p>
        </p:txBody>
      </p:sp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64227" y="13169900"/>
            <a:ext cx="210846" cy="3175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 dirty="0"/>
          </a:p>
        </p:txBody>
      </p:sp>
      <p:sp>
        <p:nvSpPr>
          <p:cNvPr id="111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Lorem ipsum dolor sit amet, consectetur adipiscing elit, sed do eiusmod tempor incididunt ut labore et dolore magna aliqua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t>Lorem ipsum dolor sit amet, consectetur adipiscing elit, sed do eiusmod tempor incididunt ut labore et dolore magna aliqua.</a:t>
            </a:r>
          </a:p>
          <a:p>
            <a:pPr>
              <a:lnSpc>
                <a:spcPct val="150000"/>
              </a:lnSpc>
            </a:pPr>
            <a:r>
              <a:t>Eget egestas purus viverra accumsan in nisl nisi scelerisque eu.</a:t>
            </a:r>
          </a:p>
          <a:p>
            <a:pPr>
              <a:lnSpc>
                <a:spcPct val="150000"/>
              </a:lnSpc>
            </a:pPr>
            <a:r>
              <a:t>Aliquam faucibus purus in massa tempor nec feugiat nisl.</a:t>
            </a:r>
          </a:p>
          <a:p>
            <a:pPr>
              <a:lnSpc>
                <a:spcPct val="150000"/>
              </a:lnSpc>
            </a:pPr>
            <a:r>
              <a:t>Lobortis elementum nibh tellus molestie nunc non.</a:t>
            </a:r>
          </a:p>
        </p:txBody>
      </p:sp>
      <p:sp>
        <p:nvSpPr>
          <p:cNvPr id="1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65027" y="13169900"/>
            <a:ext cx="209246" cy="3175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15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118" name="este diapositivo apenas comporta uma fotografia e texto."/>
          <p:cNvSpPr txBox="1">
            <a:spLocks noGrp="1"/>
          </p:cNvSpPr>
          <p:nvPr>
            <p:ph type="body" sz="quarter" idx="1"/>
          </p:nvPr>
        </p:nvSpPr>
        <p:spPr>
          <a:xfrm>
            <a:off x="1651000" y="5822813"/>
            <a:ext cx="10223500" cy="207037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t>este diapositivo apenas comporta uma fotografia e texto.</a:t>
            </a:r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63960" y="13169900"/>
            <a:ext cx="211380" cy="3175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pic>
        <p:nvPicPr>
          <p:cNvPr id="120" name="Image" descr="Image"/>
          <p:cNvPicPr>
            <a:picLocks noChangeAspect="1"/>
          </p:cNvPicPr>
          <p:nvPr/>
        </p:nvPicPr>
        <p:blipFill>
          <a:blip r:embed="rId2"/>
          <a:srcRect t="9845" b="26426"/>
          <a:stretch>
            <a:fillRect/>
          </a:stretch>
        </p:blipFill>
        <p:spPr>
          <a:xfrm>
            <a:off x="12607862" y="2307828"/>
            <a:ext cx="9525001" cy="910038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69561" y="13169900"/>
            <a:ext cx="200178" cy="3175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pic>
        <p:nvPicPr>
          <p:cNvPr id="124" name="Image" descr="Image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945" t="226" r="10875" b="680"/>
          <a:stretch>
            <a:fillRect/>
          </a:stretch>
        </p:blipFill>
        <p:spPr>
          <a:xfrm>
            <a:off x="15760700" y="7048500"/>
            <a:ext cx="7404100" cy="5549900"/>
          </a:xfrm>
          <a:prstGeom prst="rect">
            <a:avLst/>
          </a:prstGeom>
        </p:spPr>
      </p:pic>
      <p:pic>
        <p:nvPicPr>
          <p:cNvPr id="125" name="Image" descr="Image"/>
          <p:cNvPicPr>
            <a:picLocks noGrp="1" noChangeAspect="1"/>
          </p:cNvPicPr>
          <p:nvPr>
            <p:ph type="pic" idx="14"/>
          </p:nvPr>
        </p:nvPicPr>
        <p:blipFill>
          <a:blip r:embed="rId3"/>
          <a:srcRect l="5640" r="5487" b="76"/>
          <a:stretch>
            <a:fillRect/>
          </a:stretch>
        </p:blipFill>
        <p:spPr>
          <a:xfrm>
            <a:off x="15760700" y="1130300"/>
            <a:ext cx="7404100" cy="5549900"/>
          </a:xfrm>
          <a:prstGeom prst="rect">
            <a:avLst/>
          </a:prstGeom>
        </p:spPr>
      </p:pic>
      <p:pic>
        <p:nvPicPr>
          <p:cNvPr id="126" name="Image" descr="Image"/>
          <p:cNvPicPr>
            <a:picLocks noGrp="1" noChangeAspect="1"/>
          </p:cNvPicPr>
          <p:nvPr>
            <p:ph type="pic" idx="15"/>
          </p:nvPr>
        </p:nvPicPr>
        <p:blipFill>
          <a:blip r:embed="rId4"/>
          <a:srcRect l="8785" r="8822"/>
          <a:stretch>
            <a:fillRect/>
          </a:stretch>
        </p:blipFill>
        <p:spPr>
          <a:xfrm>
            <a:off x="1206500" y="1130300"/>
            <a:ext cx="14173200" cy="11468100"/>
          </a:xfrm>
          <a:prstGeom prst="rect">
            <a:avLst/>
          </a:prstGeom>
        </p:spPr>
      </p:pic>
      <p:sp>
        <p:nvSpPr>
          <p:cNvPr id="127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60849" y="13169900"/>
            <a:ext cx="217602" cy="3175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30" name="–Johnny Appleseed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–Johnny Appleseed</a:t>
            </a:r>
          </a:p>
        </p:txBody>
      </p:sp>
      <p:sp>
        <p:nvSpPr>
          <p:cNvPr id="131" name="“Type a quote here.”"/>
          <p:cNvSpPr txBox="1">
            <a:spLocks noGrp="1"/>
          </p:cNvSpPr>
          <p:nvPr>
            <p:ph type="body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“Type a quote here.” </a:t>
            </a:r>
          </a:p>
        </p:txBody>
      </p:sp>
      <p:sp>
        <p:nvSpPr>
          <p:cNvPr id="132" name="© Autor(a)/Unidade Curricular | Ano"/>
          <p:cNvSpPr txBox="1"/>
          <p:nvPr/>
        </p:nvSpPr>
        <p:spPr>
          <a:xfrm>
            <a:off x="1715373" y="13169900"/>
            <a:ext cx="250375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400" b="0">
                <a:latin typeface="Porto Sans Light"/>
                <a:ea typeface="Porto Sans Light"/>
                <a:cs typeface="Porto Sans Light"/>
                <a:sym typeface="Porto Sans Light"/>
              </a:defRPr>
            </a:lvl1pPr>
          </a:lstStyle>
          <a:p>
            <a:r>
              <a:t>© Autor(a)/Unidade Curricular | Ano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Porto Sans"/>
        <a:ea typeface="Porto Sans"/>
        <a:cs typeface="Porto Sans"/>
      </a:majorFont>
      <a:minorFont>
        <a:latin typeface="Porto Sans"/>
        <a:ea typeface="Porto Sans"/>
        <a:cs typeface="Porto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Porto Sans"/>
        <a:ea typeface="Porto Sans"/>
        <a:cs typeface="Porto Sans"/>
      </a:majorFont>
      <a:minorFont>
        <a:latin typeface="Porto Sans"/>
        <a:ea typeface="Porto Sans"/>
        <a:cs typeface="Porto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</Words>
  <Application>Microsoft Macintosh PowerPoint</Application>
  <PresentationFormat>Custom</PresentationFormat>
  <Paragraphs>31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Helvetica Neue</vt:lpstr>
      <vt:lpstr>Helvetica Neue Medium</vt:lpstr>
      <vt:lpstr>Porto Sans</vt:lpstr>
      <vt:lpstr>Porto Sans Light</vt:lpstr>
      <vt:lpstr>White</vt:lpstr>
      <vt:lpstr>Título</vt:lpstr>
      <vt:lpstr>Índice</vt:lpstr>
      <vt:lpstr>Título de Secção</vt:lpstr>
      <vt:lpstr>Título</vt:lpstr>
      <vt:lpstr>PowerPoint Presentation</vt:lpstr>
      <vt:lpstr>Título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cp:lastModifiedBy>Microsoft Office User</cp:lastModifiedBy>
  <cp:revision>1</cp:revision>
  <dcterms:modified xsi:type="dcterms:W3CDTF">2020-04-08T15:23:08Z</dcterms:modified>
</cp:coreProperties>
</file>