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1pPr>
    <a:lvl2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2pPr>
    <a:lvl3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3pPr>
    <a:lvl4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4pPr>
    <a:lvl5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5pPr>
    <a:lvl6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6pPr>
    <a:lvl7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7pPr>
    <a:lvl8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8pPr>
    <a:lvl9pPr marL="0" marR="0" indent="0" algn="l" defTabSz="1733930" rtl="0" fontAlgn="auto" latinLnBrk="0" hangingPunct="0">
      <a:lnSpc>
        <a:spcPct val="120000"/>
      </a:lnSpc>
      <a:spcBef>
        <a:spcPts val="320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Porto Sans Light"/>
        <a:ea typeface="Porto Sans Light"/>
        <a:cs typeface="Porto Sans Light"/>
        <a:sym typeface="Porto Sans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76672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9" name="Shape 10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" name="© Ano - Autor"/>
          <p:cNvSpPr txBox="1"/>
          <p:nvPr>
            <p:ph type="body" sz="quarter" idx="13" hasCustomPrompt="1"/>
          </p:nvPr>
        </p:nvSpPr>
        <p:spPr>
          <a:xfrm>
            <a:off x="698500" y="9203588"/>
            <a:ext cx="3943599" cy="461060"/>
          </a:xfrm>
          <a:prstGeom prst="rect">
            <a:avLst/>
          </a:prstGeom>
        </p:spPr>
        <p:txBody>
          <a:bodyPr numCol="1" spcCol="38100" anchor="b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1400">
                <a:solidFill>
                  <a:srgbClr val="333333"/>
                </a:solidFill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7" name="Presentation Title"/>
          <p:cNvSpPr txBox="1"/>
          <p:nvPr>
            <p:ph type="title" hasCustomPrompt="1"/>
          </p:nvPr>
        </p:nvSpPr>
        <p:spPr>
          <a:xfrm>
            <a:off x="697871" y="1852810"/>
            <a:ext cx="11609058" cy="3302001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8" name="Body Level One…"/>
          <p:cNvSpPr txBox="1"/>
          <p:nvPr>
            <p:ph type="body" sz="quarter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</p:spPr>
        <p:txBody>
          <a:bodyPr numCol="1" spcCol="38100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1pPr>
            <a:lvl2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2pPr>
            <a:lvl3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3pPr>
            <a:lvl4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4pPr>
            <a:lvl5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latin typeface="+mn-lt"/>
                <a:ea typeface="+mn-ea"/>
                <a:cs typeface="+mn-cs"/>
                <a:sym typeface="Porto Sans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9" name="Rectangle"/>
          <p:cNvSpPr/>
          <p:nvPr/>
        </p:nvSpPr>
        <p:spPr>
          <a:xfrm>
            <a:off x="-64835" y="-58597"/>
            <a:ext cx="13134469" cy="9395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20" name="ESS CMYK-07.png" descr="ESS CMYK-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96284" y="239721"/>
            <a:ext cx="2543110" cy="342867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lide Number"/>
          <p:cNvSpPr txBox="1"/>
          <p:nvPr>
            <p:ph type="sldNum" sz="quarter" idx="2"/>
          </p:nvPr>
        </p:nvSpPr>
        <p:spPr>
          <a:xfrm>
            <a:off x="12036732" y="9338867"/>
            <a:ext cx="271654" cy="317501"/>
          </a:xfrm>
          <a:prstGeom prst="rect">
            <a:avLst/>
          </a:prstGeom>
        </p:spPr>
        <p:txBody>
          <a:bodyPr/>
          <a:lstStyle>
            <a:lvl1pPr algn="r"/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"/>
          <p:cNvSpPr/>
          <p:nvPr/>
        </p:nvSpPr>
        <p:spPr>
          <a:xfrm>
            <a:off x="-64835" y="-58597"/>
            <a:ext cx="13134469" cy="9249321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1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12167086" y="9338867"/>
            <a:ext cx="271654" cy="317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mage"/>
          <p:cNvSpPr/>
          <p:nvPr>
            <p:ph type="pic" idx="13"/>
          </p:nvPr>
        </p:nvSpPr>
        <p:spPr>
          <a:xfrm>
            <a:off x="-1701366" y="2402"/>
            <a:ext cx="14713754" cy="980917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9" name="Presentation Title"/>
          <p:cNvSpPr txBox="1"/>
          <p:nvPr>
            <p:ph type="title" hasCustomPrompt="1"/>
          </p:nvPr>
        </p:nvSpPr>
        <p:spPr>
          <a:xfrm>
            <a:off x="698500" y="5181600"/>
            <a:ext cx="11607800" cy="3302000"/>
          </a:xfrm>
          <a:prstGeom prst="rect">
            <a:avLst/>
          </a:prstGeom>
        </p:spPr>
        <p:txBody>
          <a:bodyPr anchor="b"/>
          <a:lstStyle>
            <a:lvl1pPr>
              <a:defRPr spc="-164" sz="8200"/>
            </a:lvl1pPr>
          </a:lstStyle>
          <a:p>
            <a:pPr/>
            <a:r>
              <a:t>Presentation Title</a:t>
            </a:r>
          </a:p>
        </p:txBody>
      </p:sp>
      <p:sp>
        <p:nvSpPr>
          <p:cNvPr id="30" name="Author and Date"/>
          <p:cNvSpPr txBox="1"/>
          <p:nvPr>
            <p:ph type="body" sz="quarter" idx="14" hasCustomPrompt="1"/>
          </p:nvPr>
        </p:nvSpPr>
        <p:spPr>
          <a:xfrm>
            <a:off x="698500" y="571500"/>
            <a:ext cx="11607801" cy="461059"/>
          </a:xfrm>
          <a:prstGeom prst="rect">
            <a:avLst/>
          </a:prstGeom>
        </p:spPr>
        <p:txBody>
          <a:bodyPr numCol="1" spcCol="38100"/>
          <a:lstStyle>
            <a:lvl1pPr marL="0" indent="0" defTabSz="587022">
              <a:lnSpc>
                <a:spcPct val="100000"/>
              </a:lnSpc>
              <a:spcBef>
                <a:spcPts val="0"/>
              </a:spcBef>
              <a:buSzTx/>
              <a:buNone/>
              <a:defRPr sz="1400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xfrm>
            <a:off x="6363119" y="9190177"/>
            <a:ext cx="271654" cy="317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ody Level One…"/>
          <p:cNvSpPr txBox="1"/>
          <p:nvPr>
            <p:ph type="body" idx="1" hasCustomPrompt="1"/>
          </p:nvPr>
        </p:nvSpPr>
        <p:spPr>
          <a:xfrm>
            <a:off x="698500" y="3948558"/>
            <a:ext cx="11607800" cy="5106542"/>
          </a:xfrm>
          <a:prstGeom prst="rect">
            <a:avLst/>
          </a:prstGeom>
        </p:spPr>
        <p:txBody>
          <a:bodyPr numCol="1" spcCol="38100"/>
          <a:lstStyle>
            <a:lvl1pPr marL="381000" indent="-381000"/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9" name="Slide Subtitle"/>
          <p:cNvSpPr txBox="1"/>
          <p:nvPr>
            <p:ph type="body" sz="quarter" idx="13" hasCustomPrompt="1"/>
          </p:nvPr>
        </p:nvSpPr>
        <p:spPr>
          <a:xfrm>
            <a:off x="698499" y="2539627"/>
            <a:ext cx="11607802" cy="671802"/>
          </a:xfrm>
          <a:prstGeom prst="rect">
            <a:avLst/>
          </a:prstGeom>
        </p:spPr>
        <p:txBody>
          <a:bodyPr numCol="1" spcCol="38100"/>
          <a:lstStyle>
            <a:lvl1pPr marL="0" indent="0" defTabSz="581151">
              <a:lnSpc>
                <a:spcPct val="100000"/>
              </a:lnSpc>
              <a:spcBef>
                <a:spcPts val="0"/>
              </a:spcBef>
              <a:buSzTx/>
              <a:buNone/>
              <a:defRPr sz="3762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0" name="Slide Title"/>
          <p:cNvSpPr txBox="1"/>
          <p:nvPr>
            <p:ph type="title" hasCustomPrompt="1"/>
          </p:nvPr>
        </p:nvSpPr>
        <p:spPr>
          <a:xfrm>
            <a:off x="698500" y="1202266"/>
            <a:ext cx="11607800" cy="1016001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daiga-ellaby-CYIhr8kRHbo-unsplash.jpg"/>
          <p:cNvSpPr/>
          <p:nvPr>
            <p:ph type="pic" sz="half" idx="13"/>
          </p:nvPr>
        </p:nvSpPr>
        <p:spPr>
          <a:xfrm>
            <a:off x="7122796" y="1183144"/>
            <a:ext cx="5236208" cy="7853535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57" name="Slide Title"/>
          <p:cNvSpPr txBox="1"/>
          <p:nvPr>
            <p:ph type="title" hasCustomPrompt="1"/>
          </p:nvPr>
        </p:nvSpPr>
        <p:spPr>
          <a:xfrm>
            <a:off x="698500" y="1238816"/>
            <a:ext cx="5105400" cy="1016001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58" name="Slide Subtitle"/>
          <p:cNvSpPr txBox="1"/>
          <p:nvPr>
            <p:ph type="body" sz="quarter" idx="14" hasCustomPrompt="1"/>
          </p:nvPr>
        </p:nvSpPr>
        <p:spPr>
          <a:xfrm>
            <a:off x="698500" y="2207294"/>
            <a:ext cx="5105400" cy="671802"/>
          </a:xfrm>
          <a:prstGeom prst="rect">
            <a:avLst/>
          </a:prstGeom>
        </p:spPr>
        <p:txBody>
          <a:bodyPr numCol="1" spcCol="38100"/>
          <a:lstStyle>
            <a:lvl1pPr marL="0" indent="0" defTabSz="581151">
              <a:lnSpc>
                <a:spcPct val="100000"/>
              </a:lnSpc>
              <a:spcBef>
                <a:spcPts val="0"/>
              </a:spcBef>
              <a:buSzTx/>
              <a:buNone/>
              <a:defRPr sz="3762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59" name="Body Level One…"/>
          <p:cNvSpPr txBox="1"/>
          <p:nvPr>
            <p:ph type="body" sz="half" idx="1" hasCustomPrompt="1"/>
          </p:nvPr>
        </p:nvSpPr>
        <p:spPr>
          <a:xfrm>
            <a:off x="698500" y="3480196"/>
            <a:ext cx="5105400" cy="5593161"/>
          </a:xfrm>
          <a:prstGeom prst="rect">
            <a:avLst/>
          </a:prstGeom>
        </p:spPr>
        <p:txBody>
          <a:bodyPr numCol="1" spcCol="38100"/>
          <a:lstStyle>
            <a:lvl1pPr marL="381000" indent="-381000"/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ection Title"/>
          <p:cNvSpPr txBox="1"/>
          <p:nvPr>
            <p:ph type="title" hasCustomPrompt="1"/>
          </p:nvPr>
        </p:nvSpPr>
        <p:spPr>
          <a:xfrm>
            <a:off x="698500" y="3225800"/>
            <a:ext cx="11607800" cy="3302000"/>
          </a:xfrm>
          <a:prstGeom prst="rect">
            <a:avLst/>
          </a:prstGeom>
        </p:spPr>
        <p:txBody>
          <a:bodyPr anchor="ctr"/>
          <a:lstStyle>
            <a:lvl1pPr>
              <a:defRPr spc="-164" sz="8200"/>
            </a:lvl1pPr>
          </a:lstStyle>
          <a:p>
            <a:pPr/>
            <a:r>
              <a:t>Section Title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>
              <a:spcBef>
                <a:spcPts val="1200"/>
              </a:spcBef>
              <a:buSzTx/>
              <a:buNone/>
              <a:defRPr spc="-38" sz="3800"/>
            </a:lvl1pPr>
            <a:lvl2pPr marL="0" indent="0">
              <a:spcBef>
                <a:spcPts val="1200"/>
              </a:spcBef>
              <a:buSzTx/>
              <a:buNone/>
              <a:defRPr spc="-38" sz="3800"/>
            </a:lvl2pPr>
            <a:lvl3pPr marL="0" indent="0">
              <a:spcBef>
                <a:spcPts val="1200"/>
              </a:spcBef>
              <a:buSzTx/>
              <a:buNone/>
              <a:defRPr spc="-38" sz="3800"/>
            </a:lvl3pPr>
            <a:lvl4pPr marL="0" indent="0">
              <a:spcBef>
                <a:spcPts val="1200"/>
              </a:spcBef>
              <a:buSzTx/>
              <a:buNone/>
              <a:defRPr spc="-38" sz="3800"/>
            </a:lvl4pPr>
            <a:lvl5pPr marL="0" indent="0">
              <a:spcBef>
                <a:spcPts val="1200"/>
              </a:spcBef>
              <a:buSzTx/>
              <a:buNone/>
              <a:defRPr spc="-38" sz="38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xfrm>
            <a:off x="12141686" y="9338867"/>
            <a:ext cx="271654" cy="317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7" name="Agenda Title"/>
          <p:cNvSpPr txBox="1"/>
          <p:nvPr>
            <p:ph type="title" hasCustomPrompt="1"/>
          </p:nvPr>
        </p:nvSpPr>
        <p:spPr>
          <a:xfrm>
            <a:off x="698500" y="1193800"/>
            <a:ext cx="11607800" cy="10160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Body Level One…"/>
          <p:cNvSpPr txBox="1"/>
          <p:nvPr>
            <p:ph type="body" sz="half" idx="1" hasCustomPrompt="1"/>
          </p:nvPr>
        </p:nvSpPr>
        <p:spPr>
          <a:xfrm>
            <a:off x="736600" y="3721100"/>
            <a:ext cx="11531600" cy="2324100"/>
          </a:xfrm>
          <a:prstGeom prst="rect">
            <a:avLst/>
          </a:prstGeom>
        </p:spPr>
        <p:txBody>
          <a:bodyPr numCol="1" spcCol="38100" anchor="ctr"/>
          <a:lstStyle>
            <a:lvl1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pc="-119" sz="6000">
                <a:latin typeface="+mn-lt"/>
                <a:ea typeface="+mn-ea"/>
                <a:cs typeface="+mn-cs"/>
                <a:sym typeface="Porto Sans"/>
              </a:defRPr>
            </a:lvl1pPr>
            <a:lvl2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pc="-119" sz="6000">
                <a:latin typeface="+mn-lt"/>
                <a:ea typeface="+mn-ea"/>
                <a:cs typeface="+mn-cs"/>
                <a:sym typeface="Porto Sans"/>
              </a:defRPr>
            </a:lvl2pPr>
            <a:lvl3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pc="-119" sz="6000">
                <a:latin typeface="+mn-lt"/>
                <a:ea typeface="+mn-ea"/>
                <a:cs typeface="+mn-cs"/>
                <a:sym typeface="Porto Sans"/>
              </a:defRPr>
            </a:lvl3pPr>
            <a:lvl4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pc="-119" sz="6000">
                <a:latin typeface="+mn-lt"/>
                <a:ea typeface="+mn-ea"/>
                <a:cs typeface="+mn-cs"/>
                <a:sym typeface="Porto Sans"/>
              </a:defRPr>
            </a:lvl4pPr>
            <a:lvl5pPr marL="457200" indent="-342900">
              <a:lnSpc>
                <a:spcPct val="90000"/>
              </a:lnSpc>
              <a:spcBef>
                <a:spcPts val="0"/>
              </a:spcBef>
              <a:buSzTx/>
              <a:buNone/>
              <a:defRPr spc="-119" sz="6000">
                <a:latin typeface="+mn-lt"/>
                <a:ea typeface="+mn-ea"/>
                <a:cs typeface="+mn-cs"/>
                <a:sym typeface="Porto Sans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5" name="Attribution"/>
          <p:cNvSpPr txBox="1"/>
          <p:nvPr>
            <p:ph type="body" sz="quarter" idx="13" hasCustomPrompt="1"/>
          </p:nvPr>
        </p:nvSpPr>
        <p:spPr>
          <a:xfrm>
            <a:off x="736600" y="6426200"/>
            <a:ext cx="11049000" cy="461059"/>
          </a:xfrm>
          <a:prstGeom prst="rect">
            <a:avLst/>
          </a:prstGeom>
        </p:spPr>
        <p:txBody>
          <a:bodyPr numCol="1" spcCol="38100"/>
          <a:lstStyle>
            <a:lvl1pPr marL="0" indent="0" defTabSz="575281">
              <a:lnSpc>
                <a:spcPct val="100000"/>
              </a:lnSpc>
              <a:spcBef>
                <a:spcPts val="0"/>
              </a:spcBef>
              <a:buSzTx/>
              <a:buNone/>
              <a:defRPr sz="2352"/>
            </a:lvl1pPr>
          </a:lstStyle>
          <a:p>
            <a:pPr/>
            <a:r>
              <a:t>Attribution</a:t>
            </a:r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xfrm>
            <a:off x="12167086" y="9338867"/>
            <a:ext cx="271654" cy="317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12167086" y="9338867"/>
            <a:ext cx="271654" cy="317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698500" y="2959100"/>
            <a:ext cx="11607800" cy="609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589358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Rectangle"/>
          <p:cNvSpPr/>
          <p:nvPr/>
        </p:nvSpPr>
        <p:spPr>
          <a:xfrm>
            <a:off x="-64835" y="9187003"/>
            <a:ext cx="13134469" cy="939503"/>
          </a:xfrm>
          <a:prstGeom prst="rect">
            <a:avLst/>
          </a:pr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4" name="Rectangle"/>
          <p:cNvSpPr/>
          <p:nvPr/>
        </p:nvSpPr>
        <p:spPr>
          <a:xfrm>
            <a:off x="-64835" y="-58597"/>
            <a:ext cx="13134469" cy="939503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ffectLst>
            <a:outerShdw sx="100000" sy="100000" kx="0" ky="0" algn="b" rotWithShape="0" blurRad="635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2149724" y="9338867"/>
            <a:ext cx="271654" cy="317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SCHOOL OF HEALTH PORTO POLYTECHNIC"/>
          <p:cNvSpPr txBox="1"/>
          <p:nvPr/>
        </p:nvSpPr>
        <p:spPr>
          <a:xfrm>
            <a:off x="706966" y="9267088"/>
            <a:ext cx="3943600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defTabSz="469617">
              <a:lnSpc>
                <a:spcPct val="100000"/>
              </a:lnSpc>
              <a:spcBef>
                <a:spcPts val="0"/>
              </a:spcBef>
              <a:defRPr sz="1120">
                <a:solidFill>
                  <a:srgbClr val="333333"/>
                </a:solidFill>
              </a:defRPr>
            </a:pPr>
            <a:r>
              <a:rPr spc="56">
                <a:latin typeface="+mn-lt"/>
                <a:ea typeface="+mn-ea"/>
                <a:cs typeface="+mn-cs"/>
                <a:sym typeface="Porto Sans"/>
              </a:rPr>
              <a:t>SCHOOL OF HEALTH</a:t>
            </a:r>
            <a:br>
              <a:rPr spc="56">
                <a:latin typeface="+mn-lt"/>
                <a:ea typeface="+mn-ea"/>
                <a:cs typeface="+mn-cs"/>
                <a:sym typeface="Porto Sans"/>
              </a:rPr>
            </a:br>
            <a:r>
              <a:rPr sz="1200"/>
              <a:t>PORTO POLYTECHNIC</a:t>
            </a:r>
          </a:p>
        </p:txBody>
      </p:sp>
      <p:pic>
        <p:nvPicPr>
          <p:cNvPr id="7" name="ESS CMYK-07.png" descr="ESS CMYK-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696284" y="239721"/>
            <a:ext cx="2543110" cy="34286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Slide Title"/>
          <p:cNvSpPr txBox="1"/>
          <p:nvPr>
            <p:ph type="title" hasCustomPrompt="1"/>
          </p:nvPr>
        </p:nvSpPr>
        <p:spPr>
          <a:xfrm>
            <a:off x="698500" y="440266"/>
            <a:ext cx="11607800" cy="101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transition xmlns:p14="http://schemas.microsoft.com/office/powerpoint/2010/main" spd="med" advClick="1"/>
  <p:txStyles>
    <p:titleStyle>
      <a:lvl1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1pPr>
      <a:lvl2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2pPr>
      <a:lvl3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3pPr>
      <a:lvl4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4pPr>
      <a:lvl5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5pPr>
      <a:lvl6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6pPr>
      <a:lvl7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7pPr>
      <a:lvl8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8pPr>
      <a:lvl9pPr marL="0" marR="0" indent="0" algn="l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19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Porto Sans"/>
        </a:defRPr>
      </a:lvl9pPr>
    </p:titleStyle>
    <p:bodyStyle>
      <a:lvl1pPr marL="380999" marR="0" indent="-380999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1pPr>
      <a:lvl2pPr marL="762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2pPr>
      <a:lvl3pPr marL="1143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3pPr>
      <a:lvl4pPr marL="1524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4pPr>
      <a:lvl5pPr marL="1905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5pPr>
      <a:lvl6pPr marL="2286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6pPr>
      <a:lvl7pPr marL="2667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7pPr>
      <a:lvl8pPr marL="3048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8pPr>
      <a:lvl9pPr marL="3429000" marR="0" indent="-381000" algn="l" defTabSz="1733930" rtl="0" latinLnBrk="0">
        <a:lnSpc>
          <a:spcPct val="120000"/>
        </a:lnSpc>
        <a:spcBef>
          <a:spcPts val="32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3000" u="none">
          <a:solidFill>
            <a:srgbClr val="000000"/>
          </a:solidFill>
          <a:uFillTx/>
          <a:latin typeface="Porto Sans Light"/>
          <a:ea typeface="Porto Sans Light"/>
          <a:cs typeface="Porto Sans Light"/>
          <a:sym typeface="Porto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chemeClr val="tx1"/>
          </a:solidFill>
          <a:uFillTx/>
          <a:latin typeface="+mn-lt"/>
          <a:ea typeface="+mn-ea"/>
          <a:cs typeface="+mn-cs"/>
          <a:sym typeface="Porto Sans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© Ano - Autor"/>
          <p:cNvSpPr txBox="1"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© Ano - Autor</a:t>
            </a:r>
          </a:p>
        </p:txBody>
      </p:sp>
      <p:sp>
        <p:nvSpPr>
          <p:cNvPr id="112" name="Título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</a:t>
            </a:r>
          </a:p>
        </p:txBody>
      </p:sp>
      <p:sp>
        <p:nvSpPr>
          <p:cNvPr id="113" name="subtítulo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subtítulo</a:t>
            </a:r>
          </a:p>
        </p:txBody>
      </p:sp>
      <p:sp>
        <p:nvSpPr>
          <p:cNvPr id="114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  <p:sp>
        <p:nvSpPr>
          <p:cNvPr id="115" name="SCHOOL OF HEALTH PORTO POLYTECHNIC"/>
          <p:cNvSpPr txBox="1"/>
          <p:nvPr/>
        </p:nvSpPr>
        <p:spPr>
          <a:xfrm>
            <a:off x="8369300" y="9203588"/>
            <a:ext cx="3943599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algn="r" defTabSz="469617">
              <a:lnSpc>
                <a:spcPct val="100000"/>
              </a:lnSpc>
              <a:spcBef>
                <a:spcPts val="0"/>
              </a:spcBef>
              <a:defRPr sz="1120">
                <a:solidFill>
                  <a:srgbClr val="333333"/>
                </a:solidFill>
              </a:defRPr>
            </a:pPr>
            <a:r>
              <a:rPr spc="56">
                <a:latin typeface="+mn-lt"/>
                <a:ea typeface="+mn-ea"/>
                <a:cs typeface="+mn-cs"/>
                <a:sym typeface="Porto Sans"/>
              </a:rPr>
              <a:t>SCHOOL OF HEALTH</a:t>
            </a:r>
            <a:br>
              <a:rPr spc="56">
                <a:latin typeface="+mn-lt"/>
                <a:ea typeface="+mn-ea"/>
                <a:cs typeface="+mn-cs"/>
                <a:sym typeface="Porto Sans"/>
              </a:rPr>
            </a:br>
            <a:r>
              <a:rPr sz="1200"/>
              <a:t>PORTO POLYTECHNIC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© Ano  Autoria   Unidade Curricular"/>
          <p:cNvSpPr txBox="1"/>
          <p:nvPr>
            <p:ph type="body" sz="quarter" idx="4294967295"/>
          </p:nvPr>
        </p:nvSpPr>
        <p:spPr>
          <a:xfrm>
            <a:off x="698500" y="8247362"/>
            <a:ext cx="11607800" cy="713400"/>
          </a:xfrm>
          <a:prstGeom prst="rect">
            <a:avLst/>
          </a:prstGeom>
        </p:spPr>
        <p:txBody>
          <a:bodyPr numCol="1" spcCol="38100"/>
          <a:lstStyle>
            <a:lvl1pPr marL="0" indent="0" algn="ctr" defTabSz="587022">
              <a:lnSpc>
                <a:spcPct val="100000"/>
              </a:lnSpc>
              <a:spcBef>
                <a:spcPts val="0"/>
              </a:spcBef>
              <a:buSzTx/>
              <a:buNone/>
              <a:defRPr sz="38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© Ano  Autoria   Unidade Curricular</a:t>
            </a:r>
          </a:p>
        </p:txBody>
      </p:sp>
      <p:pic>
        <p:nvPicPr>
          <p:cNvPr id="154" name="ESS CMYK-07.png" descr="ESS CMYK-07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0845" y="7678254"/>
            <a:ext cx="2543110" cy="3428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11376" t="1" r="0" b="371"/>
          <a:stretch>
            <a:fillRect/>
          </a:stretch>
        </p:blipFill>
        <p:spPr>
          <a:xfrm>
            <a:off x="-27469" y="2502"/>
            <a:ext cx="13039726" cy="9772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10840"/>
                </a:lnTo>
                <a:lnTo>
                  <a:pt x="21600" y="0"/>
                </a:lnTo>
                <a:lnTo>
                  <a:pt x="9414" y="0"/>
                </a:lnTo>
                <a:lnTo>
                  <a:pt x="0" y="0"/>
                </a:lnTo>
                <a:close/>
                <a:moveTo>
                  <a:pt x="16905" y="10025"/>
                </a:moveTo>
                <a:cubicBezTo>
                  <a:pt x="16911" y="10026"/>
                  <a:pt x="16916" y="10031"/>
                  <a:pt x="16920" y="10039"/>
                </a:cubicBezTo>
                <a:cubicBezTo>
                  <a:pt x="16927" y="10053"/>
                  <a:pt x="16924" y="10073"/>
                  <a:pt x="16913" y="10082"/>
                </a:cubicBezTo>
                <a:cubicBezTo>
                  <a:pt x="16902" y="10091"/>
                  <a:pt x="16887" y="10086"/>
                  <a:pt x="16880" y="10071"/>
                </a:cubicBezTo>
                <a:cubicBezTo>
                  <a:pt x="16874" y="10056"/>
                  <a:pt x="16877" y="10037"/>
                  <a:pt x="16888" y="10028"/>
                </a:cubicBezTo>
                <a:cubicBezTo>
                  <a:pt x="16893" y="10024"/>
                  <a:pt x="16900" y="10023"/>
                  <a:pt x="16905" y="10025"/>
                </a:cubicBezTo>
                <a:close/>
              </a:path>
            </a:pathLst>
          </a:custGeom>
        </p:spPr>
      </p:pic>
      <p:sp>
        <p:nvSpPr>
          <p:cNvPr id="118" name="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</a:t>
            </a:r>
          </a:p>
        </p:txBody>
      </p:sp>
      <p:sp>
        <p:nvSpPr>
          <p:cNvPr id="119" name="© Ano - Autor - Unidade Curricular - School of Health Porto Polytechnic"/>
          <p:cNvSpPr txBox="1"/>
          <p:nvPr/>
        </p:nvSpPr>
        <p:spPr>
          <a:xfrm>
            <a:off x="698500" y="571500"/>
            <a:ext cx="11607801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sz="1400"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© Ano - Autor - Unidade Curricular - School of Health Porto Polytechnic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ópicos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Tópicos</a:t>
            </a: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xfrm>
            <a:off x="12172712" y="9338867"/>
            <a:ext cx="209602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3" name="Sumário | Índi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Sumário | Índice</a:t>
            </a:r>
          </a:p>
        </p:txBody>
      </p:sp>
      <p:sp>
        <p:nvSpPr>
          <p:cNvPr id="124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rpo de texto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de texto</a:t>
            </a:r>
          </a:p>
        </p:txBody>
      </p:sp>
      <p:sp>
        <p:nvSpPr>
          <p:cNvPr id="127" name="Subtítulo"/>
          <p:cNvSpPr txBox="1"/>
          <p:nvPr>
            <p:ph type="body" idx="13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Subtítulo</a:t>
            </a:r>
          </a:p>
        </p:txBody>
      </p:sp>
      <p:sp>
        <p:nvSpPr>
          <p:cNvPr id="128" name="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</a:t>
            </a: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xfrm>
            <a:off x="12180128" y="9338867"/>
            <a:ext cx="210846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0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ítulo de Secçã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 de Secção</a:t>
            </a:r>
          </a:p>
        </p:txBody>
      </p:sp>
      <p:sp>
        <p:nvSpPr>
          <p:cNvPr id="133" name="Slide Number"/>
          <p:cNvSpPr txBox="1"/>
          <p:nvPr>
            <p:ph type="sldNum" sz="quarter" idx="2"/>
          </p:nvPr>
        </p:nvSpPr>
        <p:spPr>
          <a:xfrm>
            <a:off x="12180928" y="9338867"/>
            <a:ext cx="209246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4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rpo de texto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de texto</a:t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xfrm>
            <a:off x="12179861" y="9338867"/>
            <a:ext cx="211380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8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Image" descr="Image"/>
          <p:cNvPicPr>
            <a:picLocks noChangeAspect="1"/>
          </p:cNvPicPr>
          <p:nvPr>
            <p:ph type="pic" idx="13"/>
          </p:nvPr>
        </p:nvPicPr>
        <p:blipFill>
          <a:blip r:embed="rId2">
            <a:extLst/>
          </a:blip>
          <a:srcRect l="0" t="1895" r="0" b="1895"/>
          <a:stretch>
            <a:fillRect/>
          </a:stretch>
        </p:blipFill>
        <p:spPr>
          <a:xfrm>
            <a:off x="7122796" y="1332033"/>
            <a:ext cx="5236208" cy="7555757"/>
          </a:xfrm>
          <a:prstGeom prst="rect">
            <a:avLst/>
          </a:prstGeom>
        </p:spPr>
      </p:pic>
      <p:sp>
        <p:nvSpPr>
          <p:cNvPr id="141" name="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Título</a:t>
            </a:r>
          </a:p>
        </p:txBody>
      </p:sp>
      <p:sp>
        <p:nvSpPr>
          <p:cNvPr id="142" name="Subtítulo"/>
          <p:cNvSpPr txBox="1"/>
          <p:nvPr>
            <p:ph type="body" idx="1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Subtítulo</a:t>
            </a:r>
          </a:p>
        </p:txBody>
      </p:sp>
      <p:sp>
        <p:nvSpPr>
          <p:cNvPr id="143" name="Corpo de texto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Corpo de texto</a:t>
            </a:r>
          </a:p>
        </p:txBody>
      </p:sp>
      <p:sp>
        <p:nvSpPr>
          <p:cNvPr id="144" name="Slide Number"/>
          <p:cNvSpPr txBox="1"/>
          <p:nvPr>
            <p:ph type="sldNum" sz="quarter" idx="2"/>
          </p:nvPr>
        </p:nvSpPr>
        <p:spPr>
          <a:xfrm>
            <a:off x="12185462" y="9338867"/>
            <a:ext cx="200178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5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itação"/>
          <p:cNvSpPr txBox="1"/>
          <p:nvPr>
            <p:ph type="body" sz="quarter" idx="1"/>
          </p:nvPr>
        </p:nvSpPr>
        <p:spPr>
          <a:xfrm>
            <a:off x="736600" y="4329633"/>
            <a:ext cx="11531600" cy="1094334"/>
          </a:xfrm>
          <a:prstGeom prst="rect">
            <a:avLst/>
          </a:prstGeom>
        </p:spPr>
        <p:txBody>
          <a:bodyPr/>
          <a:lstStyle>
            <a:lvl1pPr>
              <a:defRPr i="1"/>
            </a:lvl1pPr>
          </a:lstStyle>
          <a:p>
            <a:pPr/>
            <a:r>
              <a:t>Citação</a:t>
            </a:r>
          </a:p>
        </p:txBody>
      </p:sp>
      <p:sp>
        <p:nvSpPr>
          <p:cNvPr id="148" name="Autoria"/>
          <p:cNvSpPr txBox="1"/>
          <p:nvPr>
            <p:ph type="body" idx="13"/>
          </p:nvPr>
        </p:nvSpPr>
        <p:spPr>
          <a:xfrm>
            <a:off x="863600" y="5605120"/>
            <a:ext cx="11049000" cy="46106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Autoria</a:t>
            </a:r>
          </a:p>
        </p:txBody>
      </p:sp>
      <p:sp>
        <p:nvSpPr>
          <p:cNvPr id="149" name="Slide Number"/>
          <p:cNvSpPr txBox="1"/>
          <p:nvPr>
            <p:ph type="sldNum" sz="quarter" idx="2"/>
          </p:nvPr>
        </p:nvSpPr>
        <p:spPr>
          <a:xfrm>
            <a:off x="12194112" y="9338867"/>
            <a:ext cx="217603" cy="3175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0" name="Unidade Curricular"/>
          <p:cNvSpPr txBox="1"/>
          <p:nvPr/>
        </p:nvSpPr>
        <p:spPr>
          <a:xfrm>
            <a:off x="444500" y="180625"/>
            <a:ext cx="3943599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defTabSz="587022">
              <a:lnSpc>
                <a:spcPct val="100000"/>
              </a:lnSpc>
              <a:spcBef>
                <a:spcPts val="0"/>
              </a:spcBef>
              <a:defRPr cap="small" sz="1400">
                <a:solidFill>
                  <a:srgbClr val="FFFFFF"/>
                </a:solidFill>
                <a:latin typeface="+mn-lt"/>
                <a:ea typeface="+mn-ea"/>
                <a:cs typeface="+mn-cs"/>
                <a:sym typeface="Porto Sans"/>
              </a:defRPr>
            </a:lvl1pPr>
          </a:lstStyle>
          <a:p>
            <a:pPr/>
            <a:r>
              <a:t>Unidade Curricular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Porto Sans"/>
        <a:ea typeface="Porto Sans"/>
        <a:cs typeface="Porto Sans"/>
      </a:majorFont>
      <a:minorFont>
        <a:latin typeface="Porto Sans"/>
        <a:ea typeface="Porto Sans"/>
        <a:cs typeface="Porto Sans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733930" rtl="0" fontAlgn="auto" latinLnBrk="0" hangingPunct="0">
          <a:lnSpc>
            <a:spcPct val="12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orto Sans Light"/>
            <a:ea typeface="Porto Sans Light"/>
            <a:cs typeface="Porto Sans Light"/>
            <a:sym typeface="Porto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Porto Sans"/>
        <a:ea typeface="Porto Sans"/>
        <a:cs typeface="Porto Sans"/>
      </a:majorFont>
      <a:minorFont>
        <a:latin typeface="Porto Sans"/>
        <a:ea typeface="Porto Sans"/>
        <a:cs typeface="Porto Sans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1733930" rtl="0" fontAlgn="auto" latinLnBrk="0" hangingPunct="0">
          <a:lnSpc>
            <a:spcPct val="12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Porto Sans Light"/>
            <a:ea typeface="Porto Sans Light"/>
            <a:cs typeface="Porto Sans Light"/>
            <a:sym typeface="Porto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